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4" r:id="rId8"/>
    <p:sldId id="265" r:id="rId9"/>
    <p:sldId id="269" r:id="rId10"/>
    <p:sldId id="266" r:id="rId11"/>
    <p:sldId id="268" r:id="rId12"/>
    <p:sldId id="267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239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27" autoAdjust="0"/>
    <p:restoredTop sz="94660"/>
  </p:normalViewPr>
  <p:slideViewPr>
    <p:cSldViewPr>
      <p:cViewPr varScale="1">
        <p:scale>
          <a:sx n="86" d="100"/>
          <a:sy n="86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500306"/>
            <a:ext cx="7772400" cy="2071702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</a:rPr>
              <a:t>«Как мы провели наше лето»</a:t>
            </a:r>
            <a:r>
              <a:rPr lang="ru-RU" sz="7200" b="1" dirty="0" smtClean="0">
                <a:solidFill>
                  <a:srgbClr val="431AB6"/>
                </a:solidFill>
                <a:latin typeface="Times New Roman" pitchFamily="18" charset="0"/>
              </a:rPr>
              <a:t/>
            </a:r>
            <a:br>
              <a:rPr lang="ru-RU" sz="7200" b="1" dirty="0" smtClean="0">
                <a:solidFill>
                  <a:srgbClr val="431AB6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4286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МКДОУ «ЦРР – детский сад № 4»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492919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Подготовили воспитатели средней группы: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Бойко Ольга Ивановна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Киселева Ирина Николаевна</a:t>
            </a:r>
            <a:r>
              <a:rPr lang="ru-RU" b="1" dirty="0" smtClean="0">
                <a:solidFill>
                  <a:srgbClr val="431AB6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431AB6"/>
                </a:solidFill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6572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Много праздников на свете,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Всех не сосчитать!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Любим в нашем садике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Вместе их встречать!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0000118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857628"/>
            <a:ext cx="4833950" cy="271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0000090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643182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3764119879.jpg"/>
          <p:cNvPicPr>
            <a:picLocks noChangeAspect="1"/>
          </p:cNvPicPr>
          <p:nvPr/>
        </p:nvPicPr>
        <p:blipFill>
          <a:blip r:embed="rId5" cstate="print"/>
          <a:srcRect l="3125" r="10156"/>
          <a:stretch>
            <a:fillRect/>
          </a:stretch>
        </p:blipFill>
        <p:spPr>
          <a:xfrm>
            <a:off x="5715008" y="1071546"/>
            <a:ext cx="289102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00562" y="214290"/>
            <a:ext cx="435771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У меня есть </a:t>
            </a:r>
            <a:r>
              <a:rPr kumimoji="0" lang="ru-RU" sz="2000" b="1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дерево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 такое,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Называется оно семьей…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На нем яблоки висят, оно – живое!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И наполнено семейной добротой!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Яблочко внизу, левее, выше,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И у каждого судьба своя.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Дедушки и бабушки на кроне,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Папа, мамочка, сестренка, я!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-20230902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357166"/>
            <a:ext cx="2786082" cy="208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mWNGH2NSR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571744"/>
            <a:ext cx="2037293" cy="400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namkO8sQ7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143248"/>
            <a:ext cx="2754312" cy="334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QHiCYtCnUh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2571744"/>
            <a:ext cx="204101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1429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0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Флаг России</a:t>
            </a:r>
          </a:p>
          <a:p>
            <a:pPr algn="ctr" fontAlgn="base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Самый лучший в мире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Триколор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России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Чтоб не путать не гадать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Детям надо твёрдо знать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лежат в нём краски: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БЕЛЫЙ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СИНИЙ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КРАСНЫЙ.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 Шариков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6937676327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3429000"/>
            <a:ext cx="3857652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937679883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14290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000011806.jpg"/>
          <p:cNvPicPr>
            <a:picLocks noChangeAspect="1"/>
          </p:cNvPicPr>
          <p:nvPr/>
        </p:nvPicPr>
        <p:blipFill>
          <a:blip r:embed="rId5" cstate="print"/>
          <a:srcRect l="11719" t="12500" r="11718"/>
          <a:stretch>
            <a:fillRect/>
          </a:stretch>
        </p:blipFill>
        <p:spPr>
          <a:xfrm>
            <a:off x="785786" y="3500438"/>
            <a:ext cx="3000396" cy="257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85728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Ах, эти солнечные дни,</a:t>
            </a:r>
            <a:b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Вот так мы лето провели!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6943783224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428736"/>
            <a:ext cx="3929090" cy="523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3438" y="3571876"/>
            <a:ext cx="42148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Говорим всем - до свидания!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спасибо за внимание!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7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летней оздоровительной работы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785926"/>
            <a:ext cx="7500990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Создать условия, обеспечивающие охрану жизни и здоровья детей, предупреждение заболеваемости и травматизма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v"/>
            </a:pPr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</a:t>
            </a:r>
          </a:p>
          <a:p>
            <a:pPr lvl="1">
              <a:buFont typeface="Wingdings" pitchFamily="2" charset="2"/>
              <a:buChar char="v"/>
            </a:pPr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Осуществить педагогическое и санитарное просвещение родителей по вопросам воспитания и оздоровления детей в летний период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Комплекс оздоровительных мероприятий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2000240"/>
            <a:ext cx="542928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режим дня</a:t>
            </a:r>
          </a:p>
          <a:p>
            <a:pPr lvl="2">
              <a:lnSpc>
                <a:spcPct val="90000"/>
              </a:lnSpc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прогулки на открытом воздухе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Здоровое питание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дневной сон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разнообразные виды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4" y="714356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Детский сад у нас хорош,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Лучше сада не найдешь!</a:t>
            </a:r>
          </a:p>
        </p:txBody>
      </p:sp>
      <p:pic>
        <p:nvPicPr>
          <p:cNvPr id="4" name="Рисунок 3" descr="1693676758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500042"/>
            <a:ext cx="364333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2066" y="1428736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расскажем вам о том,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здесь весело живем!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000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Лето - чудная пора!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Лето любит детвора!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1694379925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428623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888.jpg"/>
          <p:cNvPicPr>
            <a:picLocks noChangeAspect="1"/>
          </p:cNvPicPr>
          <p:nvPr/>
        </p:nvPicPr>
        <p:blipFill>
          <a:blip r:embed="rId5" cstate="print"/>
          <a:srcRect l="9433" t="8019" r="13208"/>
          <a:stretch>
            <a:fillRect/>
          </a:stretch>
        </p:blipFill>
        <p:spPr>
          <a:xfrm>
            <a:off x="5715008" y="2928934"/>
            <a:ext cx="2376139" cy="376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3143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Песочница, песочница,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песке вся детвора.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Построить домик хочется,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Забавная игра</a:t>
            </a: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1694025481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85728"/>
            <a:ext cx="2071702" cy="276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0011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3000396" cy="225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000118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7982" y="285728"/>
            <a:ext cx="203598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00011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3500438"/>
            <a:ext cx="2214560" cy="295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0000078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3500438"/>
            <a:ext cx="2196719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214290"/>
            <a:ext cx="3357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играем целый день,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целый день играть не лень!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693676679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3500438"/>
            <a:ext cx="2286016" cy="304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94026483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28604"/>
            <a:ext cx="192880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00118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857364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940263999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428604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000118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3786190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943800142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4071941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85728"/>
            <a:ext cx="6357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Посадили огород!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Посмотрите, что растёт!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693681855725.jpg"/>
          <p:cNvPicPr>
            <a:picLocks noChangeAspect="1"/>
          </p:cNvPicPr>
          <p:nvPr/>
        </p:nvPicPr>
        <p:blipFill>
          <a:blip r:embed="rId3"/>
          <a:srcRect r="8593" b="22916"/>
          <a:stretch>
            <a:fillRect/>
          </a:stretch>
        </p:blipFill>
        <p:spPr>
          <a:xfrm>
            <a:off x="785786" y="1428736"/>
            <a:ext cx="3429024" cy="216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mIdSXb6c8Rw.jpg"/>
          <p:cNvPicPr>
            <a:picLocks noChangeAspect="1"/>
          </p:cNvPicPr>
          <p:nvPr/>
        </p:nvPicPr>
        <p:blipFill>
          <a:blip r:embed="rId4" cstate="print"/>
          <a:srcRect l="16923" t="10769" r="6154" b="9230"/>
          <a:stretch>
            <a:fillRect/>
          </a:stretch>
        </p:blipFill>
        <p:spPr>
          <a:xfrm>
            <a:off x="4857752" y="1428736"/>
            <a:ext cx="2857520" cy="222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0008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534956"/>
            <a:ext cx="2071702" cy="332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30902-WA00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4071942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214290"/>
            <a:ext cx="5929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прекрасны все цветы!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Ведь со мной согласен ты?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Вся природа дивным цветом расцвела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СПАСИБО,ЛЕТО!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000010256.jpg"/>
          <p:cNvPicPr>
            <a:picLocks noChangeAspect="1"/>
          </p:cNvPicPr>
          <p:nvPr/>
        </p:nvPicPr>
        <p:blipFill>
          <a:blip r:embed="rId3"/>
          <a:srcRect l="7341" r="5357"/>
          <a:stretch>
            <a:fillRect/>
          </a:stretch>
        </p:blipFill>
        <p:spPr>
          <a:xfrm>
            <a:off x="5786446" y="4929198"/>
            <a:ext cx="3002140" cy="149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368331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42852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936827267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429000"/>
            <a:ext cx="2428892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00011830.jpg"/>
          <p:cNvPicPr>
            <a:picLocks noChangeAspect="1"/>
          </p:cNvPicPr>
          <p:nvPr/>
        </p:nvPicPr>
        <p:blipFill>
          <a:blip r:embed="rId6" cstate="print"/>
          <a:srcRect l="16666" b="14583"/>
          <a:stretch>
            <a:fillRect/>
          </a:stretch>
        </p:blipFill>
        <p:spPr>
          <a:xfrm>
            <a:off x="6643702" y="1643050"/>
            <a:ext cx="219541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30902-WA0012.jpg"/>
          <p:cNvPicPr>
            <a:picLocks noChangeAspect="1"/>
          </p:cNvPicPr>
          <p:nvPr/>
        </p:nvPicPr>
        <p:blipFill>
          <a:blip r:embed="rId7"/>
          <a:srcRect l="8658" t="21104"/>
          <a:stretch>
            <a:fillRect/>
          </a:stretch>
        </p:blipFill>
        <p:spPr>
          <a:xfrm>
            <a:off x="3357554" y="1571612"/>
            <a:ext cx="2642482" cy="304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6940249315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5000636"/>
            <a:ext cx="2286016" cy="1401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2142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Конструктор - это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мир фантазий!</a:t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Мир идей, разнообразий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Он нам руки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развивает</a:t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мечтать нам не мешает.</a:t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скажу про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это я -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Конструктор лучшая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игра!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694381891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3286124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0000085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14290"/>
            <a:ext cx="2428892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694382269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214818"/>
            <a:ext cx="304802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000085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2000240"/>
            <a:ext cx="2428892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203</Words>
  <PresentationFormat>Экран (4:3)</PresentationFormat>
  <Paragraphs>51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«Как мы провели наше лето» </vt:lpstr>
      <vt:lpstr>Слайд 2</vt:lpstr>
      <vt:lpstr>Комплекс оздоровительных мероприятий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мы провели наше лето» </dc:title>
  <cp:lastModifiedBy>ADMIN</cp:lastModifiedBy>
  <cp:revision>47</cp:revision>
  <dcterms:modified xsi:type="dcterms:W3CDTF">2023-09-10T21:52:31Z</dcterms:modified>
</cp:coreProperties>
</file>